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9754CF-11FB-075F-05DF-180A0E9BB997}" v="33" dt="2026-06-09T12:23:23.6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rren White" userId="S::wwhite@manorpark.wessex.ac::dafa4c76-8bbb-48e6-bacc-15c9b811d6dd" providerId="AD" clId="Web-{CE9754CF-11FB-075F-05DF-180A0E9BB997}"/>
    <pc:docChg chg="addSld delSld modSld">
      <pc:chgData name="Warren White" userId="S::wwhite@manorpark.wessex.ac::dafa4c76-8bbb-48e6-bacc-15c9b811d6dd" providerId="AD" clId="Web-{CE9754CF-11FB-075F-05DF-180A0E9BB997}" dt="2026-06-09T12:23:23.612" v="20" actId="1076"/>
      <pc:docMkLst>
        <pc:docMk/>
      </pc:docMkLst>
      <pc:sldChg chg="delSp del">
        <pc:chgData name="Warren White" userId="S::wwhite@manorpark.wessex.ac::dafa4c76-8bbb-48e6-bacc-15c9b811d6dd" providerId="AD" clId="Web-{CE9754CF-11FB-075F-05DF-180A0E9BB997}" dt="2026-06-09T12:22:52.173" v="4"/>
        <pc:sldMkLst>
          <pc:docMk/>
          <pc:sldMk cId="109857222" sldId="256"/>
        </pc:sldMkLst>
        <pc:spChg chg="del">
          <ac:chgData name="Warren White" userId="S::wwhite@manorpark.wessex.ac::dafa4c76-8bbb-48e6-bacc-15c9b811d6dd" providerId="AD" clId="Web-{CE9754CF-11FB-075F-05DF-180A0E9BB997}" dt="2026-06-09T12:22:41.954" v="0"/>
          <ac:spMkLst>
            <pc:docMk/>
            <pc:sldMk cId="109857222" sldId="256"/>
            <ac:spMk id="3" creationId="{00000000-0000-0000-0000-000000000000}"/>
          </ac:spMkLst>
        </pc:spChg>
      </pc:sldChg>
      <pc:sldChg chg="modSp add del">
        <pc:chgData name="Warren White" userId="S::wwhite@manorpark.wessex.ac::dafa4c76-8bbb-48e6-bacc-15c9b811d6dd" providerId="AD" clId="Web-{CE9754CF-11FB-075F-05DF-180A0E9BB997}" dt="2026-06-09T12:23:23.612" v="20" actId="1076"/>
        <pc:sldMkLst>
          <pc:docMk/>
          <pc:sldMk cId="1356084005" sldId="288"/>
        </pc:sldMkLst>
        <pc:spChg chg="mod">
          <ac:chgData name="Warren White" userId="S::wwhite@manorpark.wessex.ac::dafa4c76-8bbb-48e6-bacc-15c9b811d6dd" providerId="AD" clId="Web-{CE9754CF-11FB-075F-05DF-180A0E9BB997}" dt="2026-06-09T12:23:21.065" v="19" actId="1076"/>
          <ac:spMkLst>
            <pc:docMk/>
            <pc:sldMk cId="1356084005" sldId="288"/>
            <ac:spMk id="3" creationId="{CAAE9EE3-0601-5260-0EEC-0D30F1D75129}"/>
          </ac:spMkLst>
        </pc:spChg>
        <pc:spChg chg="mod">
          <ac:chgData name="Warren White" userId="S::wwhite@manorpark.wessex.ac::dafa4c76-8bbb-48e6-bacc-15c9b811d6dd" providerId="AD" clId="Web-{CE9754CF-11FB-075F-05DF-180A0E9BB997}" dt="2026-06-09T12:23:23.612" v="20" actId="1076"/>
          <ac:spMkLst>
            <pc:docMk/>
            <pc:sldMk cId="1356084005" sldId="288"/>
            <ac:spMk id="4" creationId="{961D436B-CFE2-E1F0-4943-CF7353026802}"/>
          </ac:spMkLst>
        </pc:spChg>
        <pc:spChg chg="mod">
          <ac:chgData name="Warren White" userId="S::wwhite@manorpark.wessex.ac::dafa4c76-8bbb-48e6-bacc-15c9b811d6dd" providerId="AD" clId="Web-{CE9754CF-11FB-075F-05DF-180A0E9BB997}" dt="2026-06-09T12:23:18.736" v="18" actId="20577"/>
          <ac:spMkLst>
            <pc:docMk/>
            <pc:sldMk cId="1356084005" sldId="288"/>
            <ac:spMk id="5" creationId="{8B13F443-2424-E5B9-F0AD-242E8908D082}"/>
          </ac:spMkLst>
        </pc:spChg>
      </pc:sldChg>
    </pc:docChg>
  </pc:docChgLst>
  <pc:docChgLst>
    <pc:chgData clId="Web-{CE9754CF-11FB-075F-05DF-180A0E9BB997}"/>
    <pc:docChg chg="modSld">
      <pc:chgData name="" userId="" providerId="" clId="Web-{CE9754CF-11FB-075F-05DF-180A0E9BB997}" dt="2026-06-09T12:22:36.813" v="0"/>
      <pc:docMkLst>
        <pc:docMk/>
      </pc:docMkLst>
      <pc:sldChg chg="delSp">
        <pc:chgData name="" userId="" providerId="" clId="Web-{CE9754CF-11FB-075F-05DF-180A0E9BB997}" dt="2026-06-09T12:22:36.813" v="0"/>
        <pc:sldMkLst>
          <pc:docMk/>
          <pc:sldMk cId="109857222" sldId="256"/>
        </pc:sldMkLst>
        <pc:spChg chg="del">
          <ac:chgData name="" userId="" providerId="" clId="Web-{CE9754CF-11FB-075F-05DF-180A0E9BB997}" dt="2026-06-09T12:22:36.813" v="0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567380-B26F-850D-B04B-A5FE15CE6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walking in front of a large brick house&#10;&#10;AI-generated content may be incorrect.">
            <a:extLst>
              <a:ext uri="{FF2B5EF4-FFF2-40B4-BE49-F238E27FC236}">
                <a16:creationId xmlns:a16="http://schemas.microsoft.com/office/drawing/2014/main" id="{79279A8F-27FF-1EEF-AE19-31C1DB9B8F2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1000"/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AE9EE3-0601-5260-0EEC-0D30F1D75129}"/>
              </a:ext>
            </a:extLst>
          </p:cNvPr>
          <p:cNvSpPr txBox="1"/>
          <p:nvPr/>
        </p:nvSpPr>
        <p:spPr>
          <a:xfrm>
            <a:off x="3501" y="717400"/>
            <a:ext cx="6069312" cy="58639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Sunhat or woolly hat</a:t>
            </a: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Sun cream</a:t>
            </a:r>
            <a:endParaRPr lang="en-US" sz="2300" b="1">
              <a:latin typeface="Century Gothic"/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Waterproof coat and trousers</a:t>
            </a:r>
            <a:endParaRPr lang="en-US" sz="2300" b="1">
              <a:latin typeface="Century Gothic"/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Towels</a:t>
            </a: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Wash kit</a:t>
            </a: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Medication</a:t>
            </a:r>
            <a:endParaRPr lang="en-US" sz="2300" b="1">
              <a:latin typeface="Century Gothic"/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Refillable water bottle</a:t>
            </a:r>
            <a:endParaRPr lang="en-US" sz="2300" b="1">
              <a:latin typeface="Century Gothic"/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Bin bag for wet or dirty clothes</a:t>
            </a:r>
            <a:endParaRPr lang="en-US" sz="2300" b="1">
              <a:latin typeface="Century Gothic"/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2300" b="1">
                <a:latin typeface="Century Gothic"/>
                <a:ea typeface="+mn-lt"/>
                <a:cs typeface="+mn-lt"/>
              </a:rPr>
              <a:t>• Footwear that can get wet and dirty and sturdy shoes such as wellingtons or hiking boots for wearing around site.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1D436B-CFE2-E1F0-4943-CF7353026802}"/>
              </a:ext>
            </a:extLst>
          </p:cNvPr>
          <p:cNvSpPr txBox="1"/>
          <p:nvPr/>
        </p:nvSpPr>
        <p:spPr>
          <a:xfrm>
            <a:off x="6073588" y="722079"/>
            <a:ext cx="6096000" cy="639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FF0000"/>
                </a:solidFill>
                <a:latin typeface="Century Gothic"/>
                <a:ea typeface="Segoe UI"/>
                <a:cs typeface="Segoe UI"/>
              </a:rPr>
              <a:t>•Sleeping bag, pillow and </a:t>
            </a:r>
            <a:r>
              <a:rPr lang="en-GB" sz="2300" b="1">
                <a:solidFill>
                  <a:srgbClr val="FF0000"/>
                </a:solidFill>
                <a:latin typeface="Century Gothic"/>
                <a:ea typeface="Segoe UI"/>
                <a:cs typeface="Segoe UI"/>
              </a:rPr>
              <a:t>pillowcase </a:t>
            </a:r>
            <a:endParaRPr lang="en-US" sz="2300" b="1">
              <a:solidFill>
                <a:srgbClr val="FF0000"/>
              </a:solidFill>
              <a:latin typeface="Century Gothic"/>
              <a:ea typeface="Segoe UI"/>
              <a:cs typeface="Segoe UI"/>
            </a:endParaRPr>
          </a:p>
          <a:p>
            <a:pPr algn="r">
              <a:lnSpc>
                <a:spcPct val="150000"/>
              </a:lnSpc>
            </a:pPr>
            <a:r>
              <a:rPr lang="en-GB" sz="2300" b="1">
                <a:solidFill>
                  <a:srgbClr val="FF0000"/>
                </a:solidFill>
                <a:latin typeface="Century Gothic"/>
                <a:ea typeface="Segoe UI"/>
                <a:cs typeface="Segoe UI"/>
              </a:rPr>
              <a:t>•Fitted</a:t>
            </a:r>
            <a:r>
              <a:rPr lang="en-GB" sz="2300" b="1" i="0" u="none" strike="noStrike" baseline="0">
                <a:solidFill>
                  <a:srgbClr val="FF0000"/>
                </a:solidFill>
                <a:latin typeface="Century Gothic"/>
                <a:ea typeface="Segoe UI"/>
                <a:cs typeface="Segoe UI"/>
              </a:rPr>
              <a:t> sheet for the bed</a:t>
            </a:r>
            <a:endParaRPr lang="en-GB" sz="2300" b="1">
              <a:solidFill>
                <a:srgbClr val="FF0000"/>
              </a:solidFill>
              <a:latin typeface="Century Gothic"/>
              <a:ea typeface="Segoe UI"/>
              <a:cs typeface="Segoe UI"/>
            </a:endParaRPr>
          </a:p>
          <a:p>
            <a:pPr algn="r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</a:t>
            </a:r>
            <a:r>
              <a:rPr lang="en-GB" sz="2300" b="1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Comfortable</a:t>
            </a: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 clothing that can get dirty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  <a:endParaRPr lang="en-GB" sz="2300" b="1"/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T-shirts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Several sweatshirts / pullovers (lots of thin layers)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Shorts and jeans or tracksuit bottoms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Spare underclothes and socks</a:t>
            </a:r>
            <a:endParaRPr lang="en-GB" sz="2300" b="1">
              <a:solidFill>
                <a:srgbClr val="000000"/>
              </a:solidFill>
              <a:latin typeface="Century Gothic"/>
              <a:ea typeface="Segoe UI"/>
              <a:cs typeface="Segoe UI"/>
            </a:endParaRPr>
          </a:p>
          <a:p>
            <a:pPr algn="r">
              <a:lnSpc>
                <a:spcPct val="150000"/>
              </a:lnSpc>
            </a:pP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Smart casual clothing for the evenings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Slippers (indoor accommodation only)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Torch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  <a:p>
            <a:pPr algn="r" rtl="0">
              <a:lnSpc>
                <a:spcPct val="150000"/>
              </a:lnSpc>
            </a:pPr>
            <a:r>
              <a:rPr lang="en-GB" sz="2300" b="1" i="0" u="none" strike="noStrike" baseline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• Pyjamas</a:t>
            </a:r>
            <a:r>
              <a:rPr lang="en-GB" sz="2300" b="1" i="0">
                <a:solidFill>
                  <a:srgbClr val="000000"/>
                </a:solidFill>
                <a:latin typeface="Century Gothic"/>
                <a:ea typeface="Segoe UI"/>
                <a:cs typeface="Segoe UI"/>
              </a:rPr>
              <a:t>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3F443-2424-E5B9-F0AD-242E8908D082}"/>
              </a:ext>
            </a:extLst>
          </p:cNvPr>
          <p:cNvSpPr txBox="1"/>
          <p:nvPr/>
        </p:nvSpPr>
        <p:spPr>
          <a:xfrm>
            <a:off x="1" y="2103"/>
            <a:ext cx="12191999" cy="7190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i="0" u="sng" baseline="0" dirty="0">
                <a:solidFill>
                  <a:srgbClr val="000000"/>
                </a:solidFill>
                <a:latin typeface="Century Gothic"/>
              </a:rPr>
              <a:t>KIT LIST</a:t>
            </a:r>
            <a:r>
              <a:rPr lang="en-GB" sz="4000" b="1" u="sng" dirty="0">
                <a:solidFill>
                  <a:srgbClr val="000000"/>
                </a:solidFill>
                <a:latin typeface="Century Gothic"/>
              </a:rPr>
              <a:t> - </a:t>
            </a:r>
            <a:r>
              <a:rPr lang="en-GB" sz="4000" b="1" u="sng" dirty="0" err="1">
                <a:solidFill>
                  <a:srgbClr val="000000"/>
                </a:solidFill>
                <a:latin typeface="Century Gothic"/>
              </a:rPr>
              <a:t>Fairthorne</a:t>
            </a:r>
            <a:r>
              <a:rPr lang="en-GB" sz="4000" b="1" u="sng" dirty="0">
                <a:solidFill>
                  <a:srgbClr val="000000"/>
                </a:solidFill>
                <a:latin typeface="Century Gothic"/>
              </a:rPr>
              <a:t> Manor 2027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3560840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9</cp:revision>
  <dcterms:created xsi:type="dcterms:W3CDTF">2013-07-15T20:26:40Z</dcterms:created>
  <dcterms:modified xsi:type="dcterms:W3CDTF">2026-06-09T12:23:28Z</dcterms:modified>
</cp:coreProperties>
</file>